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71D6C-8AAB-4AE0-BB4C-70AE172361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E564B1-4EF6-4D45-A761-E3F8E0E377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5FCF1-F48A-4918-A782-8AA2CEA1D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C0369-4538-4FCA-A3FC-CAF77B724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6656C-5C02-4B02-82C9-93B86E351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19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20F88-ABF4-4AE3-9652-558DAD19C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AC4DDB-7E73-4D7E-A363-B07FF13421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2E96A-0E17-4FF9-A5D8-6CAC68786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1F3511-6557-44C7-A952-48AD8A5FF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F6D59-2E86-4019-8895-BFF9BC549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6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2B936D-BFC4-4935-9C23-0381C5CCE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51EEA-DBAE-43DE-A243-C99B0F939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C67E4E-63E9-4EA4-8662-C34C84B9D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A1F6C-AA74-4857-88AF-0FF0156AA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15D56-51F5-4F0D-B012-16D8197A8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02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ECDC1-5A72-4A5B-857F-EDAE71A43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23D7B-D484-4E67-9834-5A85C467B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75BBC-6D7F-4C70-B2FE-BEAB4DF5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AEF6DC-0F4D-4080-9B93-CE916F64B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837DA-BDAA-4760-82DF-0D423C813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9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8F325-23E9-4214-93AB-792D017E4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FC2F59-D2F9-44CD-A3FE-A950B6ED6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66942-2D1E-4128-B586-FFEEE3F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57B6C4-D741-4EC9-96A4-61C797144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450B8-A74A-4726-B1A1-E6AE9C5B3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2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DA99F-1E32-4262-B3FB-A162A6526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DACD0C-25CE-4F3A-B068-23839D967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A6492E-D1EC-407A-9032-B939D967F3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D3CDC-A8D5-44CA-BAD6-CFE3B581C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DA26F-586A-49EE-8F50-DA41DA8DD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1394B8-17B6-4C4A-8996-870670366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10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11D7B-933A-4943-82B1-A434030BB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B003B-78F5-431D-9C5B-EB041303F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7C6C51-487E-44E5-87EF-AC2D78FC5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9CA52E-D31C-4851-B925-8DE842866B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9DC40-C1DA-4CC9-86D3-2AB2C697C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21C5CF-141E-4173-A56F-859BB3DA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17D09A-20F8-4B6E-9185-C69834918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DF2072-532B-40F4-9CDD-726EE9A01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9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09653-5C5E-4797-A96B-847EAC3D2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DE29D6-0D39-4D0B-B471-3233589F8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6AC231-B9CF-4562-B847-F8866B276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8F9E47-AE66-43A0-B3D1-DA90051962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2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CD36FD6-6908-48E4-9121-C2AABC127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F6DFDA-305B-4703-8BC9-ECB21A3B8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6F5FC-8F1E-4D3B-8F4B-01C3E0B12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69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6C720-F31F-4EEA-9E9D-4C5F49D63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983F4-1C78-4949-B2F2-0A623C3CDB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701971-BC50-41F7-BEFE-C13EAA6687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683114-1601-434B-A022-86B703CCE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B0AFCA-5CE8-4E36-996D-03FFDD4FC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FAE76D-E97F-4C59-8061-29F0544FE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4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9976E-D167-4000-BB5D-EBAE82BE5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630D0-4F72-4D55-A14C-2F4D782C65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400D9D-896E-4E30-841E-24359BA858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D563A8-6023-4237-A950-7AE1AE311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E77F97-B47B-495F-9D9A-978F3FA1E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A8462A-5B9E-4EDC-942A-846133909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54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00FD1C-22F3-4440-8242-7D364F1F7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6371C-7902-4666-844A-560DD0D0AE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3B1C9-AE26-4F2B-B8F1-4602BD0795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F10CB-9910-40FC-B493-848819EF75F8}" type="datetimeFigureOut">
              <a:rPr lang="en-US" smtClean="0"/>
              <a:t>21/05/05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8222B-F862-4DB9-A609-AFB27922A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89657A-40B3-4765-9A44-04A9F651B6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AE4B9-35A2-41BF-B5C7-484EA019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8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openxmlformats.org/officeDocument/2006/relationships/audio" Target="../media/media1.mp3"/><Relationship Id="rId7" Type="http://schemas.openxmlformats.org/officeDocument/2006/relationships/audio" Target="../media/audio1.wav"/><Relationship Id="rId12" Type="http://schemas.openxmlformats.org/officeDocument/2006/relationships/image" Target="../media/image5.png"/><Relationship Id="rId2" Type="http://schemas.microsoft.com/office/2007/relationships/media" Target="../media/media1.mp3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4.png"/><Relationship Id="rId5" Type="http://schemas.openxmlformats.org/officeDocument/2006/relationships/audio" Target="../media/media2.mp3"/><Relationship Id="rId10" Type="http://schemas.openxmlformats.org/officeDocument/2006/relationships/image" Target="../media/image3.png"/><Relationship Id="rId4" Type="http://schemas.microsoft.com/office/2007/relationships/media" Target="../media/media2.mp3"/><Relationship Id="rId9" Type="http://schemas.openxmlformats.org/officeDocument/2006/relationships/image" Target="../media/image2.png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audio" Target="../media/media3.m4a"/><Relationship Id="rId7" Type="http://schemas.openxmlformats.org/officeDocument/2006/relationships/image" Target="../media/image10.png"/><Relationship Id="rId2" Type="http://schemas.microsoft.com/office/2007/relationships/media" Target="../media/media3.m4a"/><Relationship Id="rId1" Type="http://schemas.openxmlformats.org/officeDocument/2006/relationships/tags" Target="../tags/tag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37991-C026-4591-9650-AD914F6FAE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D75CD6-26EF-46FA-8D03-374335058DD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9458" y="4832544"/>
            <a:ext cx="554784" cy="1383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E4CC5B-AB80-4A22-B194-DCBA25886E9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21524" y="4972764"/>
            <a:ext cx="1140051" cy="12436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6DE9A92-298A-4698-96A1-35C5ED41AF5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30316" y="5076405"/>
            <a:ext cx="408467" cy="103641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0F1B3F-EDC9-4BE4-B405-BFC0B4E33C4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75196" y="2324100"/>
            <a:ext cx="2041608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BA24D-FA06-4BDA-B8D8-366850B8A98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307607" y="4217698"/>
            <a:ext cx="1748858" cy="2276944"/>
          </a:xfrm>
          <a:prstGeom prst="rect">
            <a:avLst/>
          </a:prstGeom>
        </p:spPr>
      </p:pic>
      <p:pic>
        <p:nvPicPr>
          <p:cNvPr id="13" name="Music">
            <a:hlinkClick r:id="" action="ppaction://media"/>
            <a:extLst>
              <a:ext uri="{FF2B5EF4-FFF2-40B4-BE49-F238E27FC236}">
                <a16:creationId xmlns:a16="http://schemas.microsoft.com/office/drawing/2014/main" id="{5BDD8C70-8738-4202-AF3C-4B35BBCEED04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136358" y="8311815"/>
            <a:ext cx="609600" cy="609600"/>
          </a:xfrm>
          <a:prstGeom prst="rect">
            <a:avLst/>
          </a:prstGeom>
        </p:spPr>
      </p:pic>
      <p:pic>
        <p:nvPicPr>
          <p:cNvPr id="16" name="Ambulance">
            <a:hlinkClick r:id="" action="ppaction://media"/>
            <a:extLst>
              <a:ext uri="{FF2B5EF4-FFF2-40B4-BE49-F238E27FC236}">
                <a16:creationId xmlns:a16="http://schemas.microsoft.com/office/drawing/2014/main" id="{C90000B1-4C3A-41A9-9E1B-2328A072E3FC}"/>
              </a:ext>
            </a:extLst>
          </p:cNvPr>
          <p:cNvPicPr>
            <a:picLocks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215503" y="7280107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659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858"/>
    </mc:Choice>
    <mc:Fallback xmlns="">
      <p:transition spd="slow" advTm="2285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op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op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op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48148E-6 L -0.20924 0.0050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69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37879" numSld="999" showWhenStopped="0">
                <p:cTn id="3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4545" numSld="999" showWhenStopped="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85" objId="16"/>
        <p14:playEvt time="122" objId="13"/>
        <p14:stopEvt time="4373" objId="16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A6639D-223C-4F07-8D02-9258DB0A4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5445C5-13E1-4DEC-B41E-48C76D52A5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137740" y="1700334"/>
            <a:ext cx="9437426" cy="44809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A177C4-52BF-43A1-867E-DC7B7A02E84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146587" y="315770"/>
            <a:ext cx="2200847" cy="22801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D635AF-7070-42BF-9ED5-5FFA652F9E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2603996" y="3133178"/>
            <a:ext cx="1658256" cy="31153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CBBD14-4A53-47F0-BFC9-62DE445841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01395" y="1187517"/>
            <a:ext cx="1658256" cy="5541744"/>
          </a:xfrm>
          <a:prstGeom prst="rect">
            <a:avLst/>
          </a:prstGeom>
        </p:spPr>
      </p:pic>
      <p:pic>
        <p:nvPicPr>
          <p:cNvPr id="9" name="Audio 8">
            <a:hlinkClick r:id="" action="ppaction://media"/>
            <a:extLst>
              <a:ext uri="{FF2B5EF4-FFF2-40B4-BE49-F238E27FC236}">
                <a16:creationId xmlns:a16="http://schemas.microsoft.com/office/drawing/2014/main" id="{F103F503-02CF-45DE-918C-450FA1BE60CE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145380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3000">
        <p159:morph option="byObject"/>
      </p:transition>
    </mc:Choice>
    <mc:Fallback xmlns="">
      <p:transition spd="slow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6296E-6 L -0.93164 -0.0157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89" y="-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75 1.48148E-6 L 0.2875 1.48148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|0.8|0.8|0.9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4.4|2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0</Words>
  <Application>Microsoft Office PowerPoint</Application>
  <PresentationFormat>Widescreen</PresentationFormat>
  <Paragraphs>0</Paragraphs>
  <Slides>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reza_mahdavian reza_mahdavian</dc:creator>
  <cp:lastModifiedBy>reza_mahdavian reza_mahdavian</cp:lastModifiedBy>
  <cp:revision>17</cp:revision>
  <dcterms:created xsi:type="dcterms:W3CDTF">2021-05-03T13:47:43Z</dcterms:created>
  <dcterms:modified xsi:type="dcterms:W3CDTF">2021-05-05T06:42:07Z</dcterms:modified>
</cp:coreProperties>
</file>